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962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Wagner" userId="c8c0f5abc778ac04" providerId="LiveId" clId="{66E3B91D-36D5-46C3-B98C-2AE5B6373662}"/>
    <pc:docChg chg="modMainMaster">
      <pc:chgData name="Robert Wagner" userId="c8c0f5abc778ac04" providerId="LiveId" clId="{66E3B91D-36D5-46C3-B98C-2AE5B6373662}" dt="2019-10-31T13:14:30.816" v="2" actId="6549"/>
      <pc:docMkLst>
        <pc:docMk/>
      </pc:docMkLst>
      <pc:sldMasterChg chg="modSp">
        <pc:chgData name="Robert Wagner" userId="c8c0f5abc778ac04" providerId="LiveId" clId="{66E3B91D-36D5-46C3-B98C-2AE5B6373662}" dt="2019-10-31T13:14:30.816" v="2" actId="6549"/>
        <pc:sldMasterMkLst>
          <pc:docMk/>
          <pc:sldMasterMk cId="136034211" sldId="2147483660"/>
        </pc:sldMasterMkLst>
        <pc:spChg chg="mod">
          <ac:chgData name="Robert Wagner" userId="c8c0f5abc778ac04" providerId="LiveId" clId="{66E3B91D-36D5-46C3-B98C-2AE5B6373662}" dt="2019-10-31T13:14:27.689" v="0" actId="1076"/>
          <ac:spMkLst>
            <pc:docMk/>
            <pc:sldMasterMk cId="136034211" sldId="2147483660"/>
            <ac:spMk id="2" creationId="{00000000-0000-0000-0000-000000000000}"/>
          </ac:spMkLst>
        </pc:spChg>
        <pc:spChg chg="mod">
          <ac:chgData name="Robert Wagner" userId="c8c0f5abc778ac04" providerId="LiveId" clId="{66E3B91D-36D5-46C3-B98C-2AE5B6373662}" dt="2019-10-31T13:14:30.816" v="2" actId="6549"/>
          <ac:spMkLst>
            <pc:docMk/>
            <pc:sldMasterMk cId="136034211" sldId="2147483660"/>
            <ac:spMk id="25" creationId="{7E6F35A4-3E8D-4746-8029-62EAFF84CE94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67" y="1076468"/>
            <a:ext cx="2405658" cy="348739"/>
          </a:xfrm>
        </p:spPr>
        <p:txBody>
          <a:bodyPr/>
          <a:lstStyle>
            <a:lvl1pPr>
              <a:defRPr b="1" i="1" baseline="0">
                <a:solidFill>
                  <a:srgbClr val="C00000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6AF-54CC-EE45-8397-56186BD86D74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96DE-E9D4-544B-B0B1-1728E22489D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00CB8B4-69AE-7147-AE43-6883432B7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2875" y="2635135"/>
            <a:ext cx="2775060" cy="1542027"/>
          </a:xfrm>
        </p:spPr>
        <p:txBody>
          <a:bodyPr/>
          <a:lstStyle>
            <a:lvl1pPr marL="108000" indent="-108000">
              <a:lnSpc>
                <a:spcPct val="100000"/>
              </a:lnSpc>
              <a:spcBef>
                <a:spcPts val="0"/>
              </a:spcBef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AEE509EF-B00D-1746-A0FA-2FE0B2CB8B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32875" y="4580242"/>
            <a:ext cx="2775060" cy="1607907"/>
          </a:xfrm>
        </p:spPr>
        <p:txBody>
          <a:bodyPr anchor="b" anchorCtr="0"/>
          <a:lstStyle>
            <a:lvl1pPr marL="108000" indent="-108000">
              <a:lnSpc>
                <a:spcPct val="100000"/>
              </a:lnSpc>
              <a:spcBef>
                <a:spcPts val="0"/>
              </a:spcBef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C9B798D3-C1D8-F440-9D3D-D1979A3A70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83048" y="3707602"/>
            <a:ext cx="2125716" cy="1477963"/>
          </a:xfrm>
        </p:spPr>
        <p:txBody>
          <a:bodyPr/>
          <a:lstStyle>
            <a:lvl1pPr marL="108000" indent="-108000" algn="ctr">
              <a:lnSpc>
                <a:spcPct val="100000"/>
              </a:lnSpc>
              <a:spcBef>
                <a:spcPts val="0"/>
              </a:spcBef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6951A93C-640C-BA4F-AF15-E5AD1226BA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82081" y="2635135"/>
            <a:ext cx="2775060" cy="1542026"/>
          </a:xfrm>
        </p:spPr>
        <p:txBody>
          <a:bodyPr/>
          <a:lstStyle>
            <a:lvl1pPr marL="108000" indent="-108000"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8AEF3DA9-1DD4-3944-838E-5BC4B57F15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74185" y="4580242"/>
            <a:ext cx="2775060" cy="1607907"/>
          </a:xfrm>
        </p:spPr>
        <p:txBody>
          <a:bodyPr anchor="b" anchorCtr="0"/>
          <a:lstStyle>
            <a:lvl1pPr marL="108000" indent="-108000" algn="r">
              <a:lnSpc>
                <a:spcPct val="100000"/>
              </a:lnSpc>
              <a:spcBef>
                <a:spcPts val="0"/>
              </a:spcBef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50189D16-A3DF-5648-A27E-2663E54F89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93316" y="2074913"/>
            <a:ext cx="1548136" cy="4602334"/>
          </a:xfrm>
        </p:spPr>
        <p:txBody>
          <a:bodyPr/>
          <a:lstStyle>
            <a:lvl1pPr marL="108000" indent="-108000" algn="r">
              <a:lnSpc>
                <a:spcPct val="100000"/>
              </a:lnSpc>
              <a:spcBef>
                <a:spcPts val="0"/>
              </a:spcBef>
              <a:defRPr>
                <a:solidFill>
                  <a:srgbClr val="006600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68D26BAF-11B2-F143-A670-448B10E4A5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9830" y="2069389"/>
            <a:ext cx="1548136" cy="4602334"/>
          </a:xfrm>
        </p:spPr>
        <p:txBody>
          <a:bodyPr/>
          <a:lstStyle>
            <a:lvl1pPr marL="108000" indent="-108000" algn="l">
              <a:lnSpc>
                <a:spcPct val="10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321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113;p22">
            <a:extLst>
              <a:ext uri="{FF2B5EF4-FFF2-40B4-BE49-F238E27FC236}">
                <a16:creationId xmlns:a16="http://schemas.microsoft.com/office/drawing/2014/main" id="{7E6F35A4-3E8D-4746-8029-62EAFF84CE94}"/>
              </a:ext>
            </a:extLst>
          </p:cNvPr>
          <p:cNvSpPr txBox="1">
            <a:spLocks/>
          </p:cNvSpPr>
          <p:nvPr userDrawn="1"/>
        </p:nvSpPr>
        <p:spPr>
          <a:xfrm>
            <a:off x="137563" y="324153"/>
            <a:ext cx="6808200" cy="12957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78650" tIns="78650" rIns="78650" bIns="7865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sz="1100" b="1" dirty="0">
                <a:solidFill>
                  <a:srgbClr val="434343"/>
                </a:solidFill>
              </a:rPr>
              <a:t>    </a:t>
            </a:r>
          </a:p>
          <a:p>
            <a:r>
              <a:rPr lang="de-DE" sz="2100" b="1" dirty="0">
                <a:solidFill>
                  <a:srgbClr val="434343"/>
                </a:solidFill>
              </a:rPr>
              <a:t>    Learning-Canvas IBW-Studium			</a:t>
            </a:r>
            <a:endParaRPr lang="de-DE" sz="1600" dirty="0">
              <a:solidFill>
                <a:srgbClr val="434343"/>
              </a:solidFill>
            </a:endParaRPr>
          </a:p>
          <a:p>
            <a:r>
              <a:rPr lang="de-DE" sz="1600" dirty="0">
                <a:solidFill>
                  <a:srgbClr val="434343"/>
                </a:solidFill>
              </a:rPr>
              <a:t>     </a:t>
            </a:r>
          </a:p>
          <a:p>
            <a:r>
              <a:rPr lang="de-DE" dirty="0">
                <a:solidFill>
                  <a:srgbClr val="434343"/>
                </a:solidFill>
              </a:rPr>
              <a:t>  </a:t>
            </a:r>
            <a:r>
              <a:rPr lang="de-DE" sz="1100" dirty="0">
                <a:solidFill>
                  <a:srgbClr val="434343"/>
                </a:solidFill>
              </a:rPr>
              <a:t>     Name:________________________________</a:t>
            </a:r>
            <a:endParaRPr lang="de-DE" sz="1100" b="1" dirty="0">
              <a:solidFill>
                <a:srgbClr val="434343"/>
              </a:solidFill>
            </a:endParaRPr>
          </a:p>
          <a:p>
            <a:r>
              <a:rPr lang="de-DE" sz="1100" b="1" dirty="0">
                <a:solidFill>
                  <a:srgbClr val="434343"/>
                </a:solidFill>
              </a:rPr>
              <a:t> </a:t>
            </a:r>
            <a:r>
              <a:rPr lang="de-DE" sz="1100" dirty="0">
                <a:solidFill>
                  <a:srgbClr val="434343"/>
                </a:solidFill>
              </a:rPr>
              <a:t>   </a:t>
            </a:r>
          </a:p>
        </p:txBody>
      </p:sp>
      <p:pic>
        <p:nvPicPr>
          <p:cNvPr id="26" name="Google Shape;114;p22">
            <a:extLst>
              <a:ext uri="{FF2B5EF4-FFF2-40B4-BE49-F238E27FC236}">
                <a16:creationId xmlns:a16="http://schemas.microsoft.com/office/drawing/2014/main" id="{4FA3623F-20AA-6442-BA86-CA1AFADD1B8D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7675" y="7014311"/>
            <a:ext cx="2044690" cy="35807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116;p22">
            <a:extLst>
              <a:ext uri="{FF2B5EF4-FFF2-40B4-BE49-F238E27FC236}">
                <a16:creationId xmlns:a16="http://schemas.microsoft.com/office/drawing/2014/main" id="{DD158CB3-437E-0F49-BF88-431FBF025724}"/>
              </a:ext>
            </a:extLst>
          </p:cNvPr>
          <p:cNvSpPr txBox="1"/>
          <p:nvPr/>
        </p:nvSpPr>
        <p:spPr>
          <a:xfrm>
            <a:off x="189319" y="1439953"/>
            <a:ext cx="2104740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>
                <a:solidFill>
                  <a:srgbClr val="434343"/>
                </a:solidFill>
              </a:rPr>
              <a:t>Mein Fundament</a:t>
            </a:r>
            <a:endParaRPr sz="1300" b="1" i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Was kann/mache ich gut/gerne?</a:t>
            </a:r>
            <a:endParaRPr sz="1000" i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17;p22">
            <a:extLst>
              <a:ext uri="{FF2B5EF4-FFF2-40B4-BE49-F238E27FC236}">
                <a16:creationId xmlns:a16="http://schemas.microsoft.com/office/drawing/2014/main" id="{63B51863-AF9C-FE4C-AD84-31B2149B155C}"/>
              </a:ext>
            </a:extLst>
          </p:cNvPr>
          <p:cNvSpPr txBox="1"/>
          <p:nvPr/>
        </p:nvSpPr>
        <p:spPr>
          <a:xfrm>
            <a:off x="3322078" y="1439953"/>
            <a:ext cx="3978309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Mein Studium</a:t>
            </a:r>
            <a:endParaRPr sz="1600" b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Wie möchte ich mich im Studium entwickeln?</a:t>
            </a:r>
            <a:endParaRPr sz="1000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18;p22">
            <a:extLst>
              <a:ext uri="{FF2B5EF4-FFF2-40B4-BE49-F238E27FC236}">
                <a16:creationId xmlns:a16="http://schemas.microsoft.com/office/drawing/2014/main" id="{AADC2BCB-53B7-9540-B065-966A31085760}"/>
              </a:ext>
            </a:extLst>
          </p:cNvPr>
          <p:cNvSpPr txBox="1"/>
          <p:nvPr/>
        </p:nvSpPr>
        <p:spPr>
          <a:xfrm>
            <a:off x="8276285" y="1439953"/>
            <a:ext cx="2208574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rgbClr val="006600"/>
                </a:solidFill>
              </a:rPr>
              <a:t>Meine Zukunft</a:t>
            </a:r>
            <a:endParaRPr sz="1600" b="1" dirty="0">
              <a:solidFill>
                <a:srgbClr val="0066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 dirty="0">
                <a:solidFill>
                  <a:srgbClr val="006600"/>
                </a:solidFill>
                <a:latin typeface="Calibri"/>
                <a:ea typeface="Calibri"/>
                <a:cs typeface="Calibri"/>
                <a:sym typeface="Calibri"/>
              </a:rPr>
              <a:t>Wo möchte ich hin?</a:t>
            </a:r>
            <a:endParaRPr sz="1000" i="1" dirty="0">
              <a:solidFill>
                <a:srgbClr val="006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19;p22">
            <a:extLst>
              <a:ext uri="{FF2B5EF4-FFF2-40B4-BE49-F238E27FC236}">
                <a16:creationId xmlns:a16="http://schemas.microsoft.com/office/drawing/2014/main" id="{ED51EFED-CC24-4843-98CA-BE2C7D721412}"/>
              </a:ext>
            </a:extLst>
          </p:cNvPr>
          <p:cNvSpPr/>
          <p:nvPr/>
        </p:nvSpPr>
        <p:spPr>
          <a:xfrm>
            <a:off x="370853" y="1980869"/>
            <a:ext cx="1741672" cy="4792891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</p:txBody>
      </p:sp>
      <p:sp>
        <p:nvSpPr>
          <p:cNvPr id="32" name="Google Shape;120;p22">
            <a:extLst>
              <a:ext uri="{FF2B5EF4-FFF2-40B4-BE49-F238E27FC236}">
                <a16:creationId xmlns:a16="http://schemas.microsoft.com/office/drawing/2014/main" id="{F42E9796-EB61-5843-B205-B7E51951A9F0}"/>
              </a:ext>
            </a:extLst>
          </p:cNvPr>
          <p:cNvSpPr/>
          <p:nvPr/>
        </p:nvSpPr>
        <p:spPr>
          <a:xfrm>
            <a:off x="8509736" y="1980869"/>
            <a:ext cx="1741672" cy="4792891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9525" cap="flat" cmpd="sng">
            <a:solidFill>
              <a:srgbClr val="00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33" name="Google Shape;121;p22">
            <a:extLst>
              <a:ext uri="{FF2B5EF4-FFF2-40B4-BE49-F238E27FC236}">
                <a16:creationId xmlns:a16="http://schemas.microsoft.com/office/drawing/2014/main" id="{67D7119F-A87E-664B-A4E1-DD1D63F3DE0D}"/>
              </a:ext>
            </a:extLst>
          </p:cNvPr>
          <p:cNvSpPr/>
          <p:nvPr/>
        </p:nvSpPr>
        <p:spPr>
          <a:xfrm>
            <a:off x="2112525" y="1980871"/>
            <a:ext cx="3198503" cy="2396445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22;p22">
            <a:extLst>
              <a:ext uri="{FF2B5EF4-FFF2-40B4-BE49-F238E27FC236}">
                <a16:creationId xmlns:a16="http://schemas.microsoft.com/office/drawing/2014/main" id="{BEA6C738-A94C-3440-BD6D-41D51344E9DC}"/>
              </a:ext>
            </a:extLst>
          </p:cNvPr>
          <p:cNvSpPr/>
          <p:nvPr/>
        </p:nvSpPr>
        <p:spPr>
          <a:xfrm>
            <a:off x="5311117" y="1980871"/>
            <a:ext cx="3198503" cy="239644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123;p22">
            <a:extLst>
              <a:ext uri="{FF2B5EF4-FFF2-40B4-BE49-F238E27FC236}">
                <a16:creationId xmlns:a16="http://schemas.microsoft.com/office/drawing/2014/main" id="{79910841-9EF2-C149-8CE3-4B1E1A5E69FE}"/>
              </a:ext>
            </a:extLst>
          </p:cNvPr>
          <p:cNvSpPr/>
          <p:nvPr/>
        </p:nvSpPr>
        <p:spPr>
          <a:xfrm>
            <a:off x="2112525" y="4377259"/>
            <a:ext cx="3198503" cy="2396445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24;p22">
            <a:extLst>
              <a:ext uri="{FF2B5EF4-FFF2-40B4-BE49-F238E27FC236}">
                <a16:creationId xmlns:a16="http://schemas.microsoft.com/office/drawing/2014/main" id="{100DD064-4957-5945-A093-DDA33C441A23}"/>
              </a:ext>
            </a:extLst>
          </p:cNvPr>
          <p:cNvSpPr/>
          <p:nvPr/>
        </p:nvSpPr>
        <p:spPr>
          <a:xfrm>
            <a:off x="5311117" y="4377259"/>
            <a:ext cx="3198503" cy="2396445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26;p22">
            <a:extLst>
              <a:ext uri="{FF2B5EF4-FFF2-40B4-BE49-F238E27FC236}">
                <a16:creationId xmlns:a16="http://schemas.microsoft.com/office/drawing/2014/main" id="{AC0A84DA-2908-774C-8034-A56AEBB066C9}"/>
              </a:ext>
            </a:extLst>
          </p:cNvPr>
          <p:cNvSpPr txBox="1"/>
          <p:nvPr/>
        </p:nvSpPr>
        <p:spPr>
          <a:xfrm>
            <a:off x="2112554" y="1980869"/>
            <a:ext cx="3082742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Fachkompetenz</a:t>
            </a:r>
            <a:endParaRPr sz="13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Was möchte ich verstehen?</a:t>
            </a:r>
            <a:endParaRPr sz="1000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27;p22">
            <a:extLst>
              <a:ext uri="{FF2B5EF4-FFF2-40B4-BE49-F238E27FC236}">
                <a16:creationId xmlns:a16="http://schemas.microsoft.com/office/drawing/2014/main" id="{89C904DA-DDD3-0846-B0B2-1129004BE9FF}"/>
              </a:ext>
            </a:extLst>
          </p:cNvPr>
          <p:cNvSpPr txBox="1"/>
          <p:nvPr/>
        </p:nvSpPr>
        <p:spPr>
          <a:xfrm>
            <a:off x="5426853" y="1980869"/>
            <a:ext cx="3082753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3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Interkulturelle Kompetenz</a:t>
            </a:r>
            <a:endParaRPr sz="13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de" sz="1000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 welchen Kulturen möchte ich sicher auftreten/kommunizieren können?</a:t>
            </a:r>
            <a:endParaRPr sz="1000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28;p22">
            <a:extLst>
              <a:ext uri="{FF2B5EF4-FFF2-40B4-BE49-F238E27FC236}">
                <a16:creationId xmlns:a16="http://schemas.microsoft.com/office/drawing/2014/main" id="{240C1125-6A25-974A-84A8-A2A6E2958235}"/>
              </a:ext>
            </a:extLst>
          </p:cNvPr>
          <p:cNvSpPr txBox="1"/>
          <p:nvPr/>
        </p:nvSpPr>
        <p:spPr>
          <a:xfrm>
            <a:off x="2112522" y="6277214"/>
            <a:ext cx="3082742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Was möchte ich können?</a:t>
            </a:r>
            <a:endParaRPr sz="1000" i="1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 b="1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Methodenkompetenz</a:t>
            </a:r>
            <a:r>
              <a:rPr lang="de" sz="1000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i="1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29;p22">
            <a:extLst>
              <a:ext uri="{FF2B5EF4-FFF2-40B4-BE49-F238E27FC236}">
                <a16:creationId xmlns:a16="http://schemas.microsoft.com/office/drawing/2014/main" id="{83A13C97-8ECB-EE49-85DB-58BDB45BFE0B}"/>
              </a:ext>
            </a:extLst>
          </p:cNvPr>
          <p:cNvSpPr txBox="1"/>
          <p:nvPr/>
        </p:nvSpPr>
        <p:spPr>
          <a:xfrm>
            <a:off x="5427041" y="6277214"/>
            <a:ext cx="3082742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Was möchte ich analysieren/bewerten können?</a:t>
            </a:r>
            <a:endParaRPr sz="1000" i="1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300" b="1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Analytische Kompetenz</a:t>
            </a:r>
            <a:r>
              <a:rPr lang="de" sz="1000" i="1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i="1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125;p22">
            <a:extLst>
              <a:ext uri="{FF2B5EF4-FFF2-40B4-BE49-F238E27FC236}">
                <a16:creationId xmlns:a16="http://schemas.microsoft.com/office/drawing/2014/main" id="{53126F1E-FC9B-2E45-ACBA-D708CE0EB973}"/>
              </a:ext>
            </a:extLst>
          </p:cNvPr>
          <p:cNvSpPr/>
          <p:nvPr/>
        </p:nvSpPr>
        <p:spPr>
          <a:xfrm>
            <a:off x="3840341" y="3009467"/>
            <a:ext cx="2941725" cy="27355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916489" y="948234"/>
            <a:ext cx="1780278" cy="34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09239" y="2096612"/>
            <a:ext cx="1487461" cy="4491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76AF-54CC-EE45-8397-56186BD86D74}" type="datetimeFigureOut">
              <a:rPr lang="de-DE" smtClean="0"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96DE-E9D4-544B-B0B1-1728E22489D6}" type="slidenum">
              <a:rPr lang="de-DE" smtClean="0"/>
              <a:t>‹Nr.›</a:t>
            </a:fld>
            <a:endParaRPr lang="de-DE"/>
          </a:p>
        </p:txBody>
      </p:sp>
      <p:sp>
        <p:nvSpPr>
          <p:cNvPr id="42" name="Google Shape;130;p22">
            <a:extLst>
              <a:ext uri="{FF2B5EF4-FFF2-40B4-BE49-F238E27FC236}">
                <a16:creationId xmlns:a16="http://schemas.microsoft.com/office/drawing/2014/main" id="{F30C4F53-8EBD-E34B-A33F-461C4E095147}"/>
              </a:ext>
            </a:extLst>
          </p:cNvPr>
          <p:cNvSpPr txBox="1"/>
          <p:nvPr/>
        </p:nvSpPr>
        <p:spPr>
          <a:xfrm>
            <a:off x="4292246" y="3048831"/>
            <a:ext cx="2048614" cy="49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Selbstkompetenz</a:t>
            </a:r>
            <a:endParaRPr sz="1300" b="1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Wie möchte ich mich als Persönlichkeit weiterentwickeln?</a:t>
            </a:r>
            <a:endParaRPr sz="1000" i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3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1200" kern="1200">
          <a:solidFill>
            <a:srgbClr val="0070C0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200" kern="1200">
          <a:solidFill>
            <a:srgbClr val="0070C0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200" kern="1200">
          <a:solidFill>
            <a:srgbClr val="0070C0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200" kern="1200">
          <a:solidFill>
            <a:srgbClr val="0070C0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200" kern="1200">
          <a:solidFill>
            <a:srgbClr val="0070C0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E6554-582C-EB4B-BB5C-D681BB69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ECA1A4-41BE-1B45-A7CA-A9F8DEF27E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23DF1D-8002-A14D-A613-7BFDDB12DB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120C0F-7DAC-604A-9BC8-CD88A7468B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32D7B6-FAB2-994C-B66F-D260882245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AC64E8D-754A-164D-85FD-9F4414AF7F6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69AE8E6-ABAA-F74B-9B1A-3F340ADAD3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08C89E-D15E-6D4A-A0B0-BCC11A50FD4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98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Lutz Göcke</dc:creator>
  <cp:lastModifiedBy>Robert Wagner</cp:lastModifiedBy>
  <cp:revision>6</cp:revision>
  <dcterms:created xsi:type="dcterms:W3CDTF">2019-10-26T04:24:02Z</dcterms:created>
  <dcterms:modified xsi:type="dcterms:W3CDTF">2019-10-31T13:14:36Z</dcterms:modified>
</cp:coreProperties>
</file>